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EC237E-327B-42B4-BA70-4483BE01DBA6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B71F7B-C097-42FA-9091-FC504532A608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8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1207" y="512152"/>
            <a:ext cx="39049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u="sng" dirty="0" smtClean="0"/>
              <a:t>The </a:t>
            </a:r>
            <a:r>
              <a:rPr lang="en-GB" sz="3600" b="1" u="sng" dirty="0"/>
              <a:t>Skills </a:t>
            </a:r>
            <a:r>
              <a:rPr lang="en-GB" sz="3600" b="1" u="sng" dirty="0" smtClean="0"/>
              <a:t>Centre</a:t>
            </a:r>
          </a:p>
          <a:p>
            <a:pPr algn="ctr"/>
            <a:r>
              <a:rPr lang="en-GB" sz="3600" b="1" u="sng" dirty="0"/>
              <a:t>August 2020</a:t>
            </a:r>
          </a:p>
          <a:p>
            <a:pPr algn="ctr"/>
            <a:endParaRPr lang="en-GB" sz="3600" b="1" u="sng" dirty="0"/>
          </a:p>
          <a:p>
            <a:endParaRPr lang="en-GB" dirty="0"/>
          </a:p>
        </p:txBody>
      </p:sp>
      <p:pic>
        <p:nvPicPr>
          <p:cNvPr id="1026" name="Picture 2" descr="20170328_1404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7" y="2204864"/>
            <a:ext cx="3528392" cy="264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:\Users\fiona.mcneill\Pictures\2014-10\DSC00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C:\Users\fiona.mcneill\Pictures\2014-10\DSC0019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C:\Users\fiona.mcneill\Pictures\2014-10\DSC0019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C:\Users\fiona.mcneill\Pictures\2014-10\DSC0019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C:\Users\fiona.mcneill\Pictures\2014-10\DSC0019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C:\Users\fiona.mcneill\Pictures\2014-10\DSC00194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C:\Users\fiona.mcneill\Pictures\2014-10\DSC001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96" y="2168221"/>
            <a:ext cx="3744416" cy="262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13176"/>
            <a:ext cx="1537598" cy="1527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6" y="5373216"/>
            <a:ext cx="4319265" cy="10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8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20891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Daily Routine</a:t>
            </a:r>
          </a:p>
          <a:p>
            <a:endParaRPr lang="en-GB" sz="1600" dirty="0"/>
          </a:p>
          <a:p>
            <a:r>
              <a:rPr lang="en-GB" sz="1600" dirty="0" smtClean="0"/>
              <a:t>8.30-9am – Taxi to Skills Centre, you will </a:t>
            </a:r>
            <a:r>
              <a:rPr lang="en-GB" sz="1600" dirty="0"/>
              <a:t>sit in the back seat of the taxi. When </a:t>
            </a:r>
            <a:r>
              <a:rPr lang="en-GB" sz="1600" dirty="0" smtClean="0"/>
              <a:t>you </a:t>
            </a:r>
            <a:r>
              <a:rPr lang="en-GB" sz="1600" dirty="0"/>
              <a:t>arrive </a:t>
            </a:r>
            <a:r>
              <a:rPr lang="en-GB" sz="1600" dirty="0" smtClean="0"/>
              <a:t>go </a:t>
            </a:r>
            <a:r>
              <a:rPr lang="en-GB" sz="1600" dirty="0"/>
              <a:t>into the dinner hall where </a:t>
            </a:r>
            <a:r>
              <a:rPr lang="en-GB" sz="1600" dirty="0" smtClean="0"/>
              <a:t>you </a:t>
            </a:r>
            <a:r>
              <a:rPr lang="en-GB" sz="1600" dirty="0"/>
              <a:t>can have something to eat and drink if I want to.  This is </a:t>
            </a:r>
            <a:r>
              <a:rPr lang="en-GB" sz="1600" dirty="0" smtClean="0"/>
              <a:t>when to </a:t>
            </a:r>
            <a:r>
              <a:rPr lang="en-GB" sz="1600" dirty="0"/>
              <a:t>order </a:t>
            </a:r>
            <a:r>
              <a:rPr lang="en-GB" sz="1600" dirty="0" smtClean="0"/>
              <a:t>your lunch</a:t>
            </a:r>
            <a:r>
              <a:rPr lang="en-GB" sz="1600" dirty="0"/>
              <a:t>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9- 10.40 am  - Period 1 is from 9 to 9.50am and period 2 is 9.50 to 10.40am.</a:t>
            </a:r>
          </a:p>
          <a:p>
            <a:endParaRPr lang="en-GB" sz="1600" dirty="0"/>
          </a:p>
          <a:p>
            <a:r>
              <a:rPr lang="en-GB" sz="1600" dirty="0" smtClean="0"/>
              <a:t>10.40-1.50am - Break time. You </a:t>
            </a:r>
            <a:r>
              <a:rPr lang="en-GB" sz="1600" dirty="0"/>
              <a:t>can go to the dinner hall </a:t>
            </a:r>
            <a:r>
              <a:rPr lang="en-GB" sz="1600" dirty="0" smtClean="0"/>
              <a:t>, the </a:t>
            </a:r>
            <a:r>
              <a:rPr lang="en-GB" sz="1600" dirty="0" err="1" smtClean="0"/>
              <a:t>muga</a:t>
            </a:r>
            <a:r>
              <a:rPr lang="en-GB" sz="1600" dirty="0" smtClean="0"/>
              <a:t> or a classroom to </a:t>
            </a:r>
            <a:r>
              <a:rPr lang="en-GB" sz="1600" dirty="0"/>
              <a:t>eat </a:t>
            </a:r>
            <a:r>
              <a:rPr lang="en-GB" sz="1600" dirty="0" smtClean="0"/>
              <a:t>your snack</a:t>
            </a:r>
            <a:r>
              <a:rPr lang="en-GB" sz="1600" dirty="0"/>
              <a:t>.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10.50am </a:t>
            </a:r>
            <a:r>
              <a:rPr lang="en-GB" sz="1600" dirty="0"/>
              <a:t> </a:t>
            </a:r>
            <a:r>
              <a:rPr lang="en-GB" sz="1600" dirty="0" smtClean="0"/>
              <a:t>- Period </a:t>
            </a:r>
            <a:r>
              <a:rPr lang="en-GB" sz="1600" dirty="0"/>
              <a:t>3 </a:t>
            </a:r>
            <a:r>
              <a:rPr lang="en-GB" sz="1600" dirty="0" smtClean="0"/>
              <a:t>is 10.50 to 11.40am and period 4 is 11.40 to 12.30pm.</a:t>
            </a:r>
          </a:p>
          <a:p>
            <a:endParaRPr lang="en-GB" sz="1600" dirty="0"/>
          </a:p>
          <a:p>
            <a:r>
              <a:rPr lang="en-GB" sz="1600" dirty="0" smtClean="0"/>
              <a:t>12.30pm – Lunch time. </a:t>
            </a:r>
            <a:r>
              <a:rPr lang="en-GB" sz="1600" dirty="0"/>
              <a:t>In the dinner hall </a:t>
            </a:r>
            <a:r>
              <a:rPr lang="en-GB" sz="1600" dirty="0" smtClean="0"/>
              <a:t>you </a:t>
            </a:r>
            <a:r>
              <a:rPr lang="en-GB" sz="1600" dirty="0"/>
              <a:t>join the queue </a:t>
            </a:r>
            <a:r>
              <a:rPr lang="en-GB" sz="1600" dirty="0" smtClean="0"/>
              <a:t>to collect lunch</a:t>
            </a:r>
            <a:r>
              <a:rPr lang="en-GB" sz="1600" dirty="0"/>
              <a:t>.  </a:t>
            </a:r>
            <a:r>
              <a:rPr lang="en-GB" sz="1600" dirty="0" smtClean="0"/>
              <a:t>You can </a:t>
            </a:r>
            <a:r>
              <a:rPr lang="en-GB" sz="1600" dirty="0"/>
              <a:t>sit anywhere </a:t>
            </a:r>
            <a:r>
              <a:rPr lang="en-GB" sz="1600" dirty="0" smtClean="0"/>
              <a:t>in </a:t>
            </a:r>
            <a:r>
              <a:rPr lang="en-GB" sz="1600" dirty="0"/>
              <a:t>the dining </a:t>
            </a:r>
            <a:r>
              <a:rPr lang="en-GB" sz="1600" dirty="0" smtClean="0"/>
              <a:t>hall.  After you have eaten you can go outside, to a classroom or stay in the dinner hall.</a:t>
            </a:r>
          </a:p>
          <a:p>
            <a:endParaRPr lang="en-GB" sz="1600" dirty="0"/>
          </a:p>
          <a:p>
            <a:r>
              <a:rPr lang="en-GB" sz="1600" dirty="0" smtClean="0"/>
              <a:t>1.10pm - Period </a:t>
            </a:r>
            <a:r>
              <a:rPr lang="en-GB" sz="1600" dirty="0"/>
              <a:t>5 </a:t>
            </a:r>
            <a:r>
              <a:rPr lang="en-GB" sz="1600" dirty="0" smtClean="0"/>
              <a:t>starts and finishes </a:t>
            </a:r>
            <a:r>
              <a:rPr lang="en-GB" sz="1600" dirty="0"/>
              <a:t>at 1.50pm. Period 6 is from 1.50pm until 2.40pm.  </a:t>
            </a:r>
            <a:r>
              <a:rPr lang="en-GB" sz="1600" dirty="0" smtClean="0"/>
              <a:t>Then </a:t>
            </a:r>
            <a:r>
              <a:rPr lang="en-GB" sz="1600" dirty="0"/>
              <a:t>period 7 is from 2.40pm to 3.30pm.  </a:t>
            </a:r>
          </a:p>
          <a:p>
            <a:endParaRPr lang="en-GB" sz="1600" dirty="0" smtClean="0"/>
          </a:p>
          <a:p>
            <a:r>
              <a:rPr lang="en-GB" sz="1600" dirty="0" smtClean="0"/>
              <a:t>3.30pm – End of school. </a:t>
            </a:r>
            <a:r>
              <a:rPr lang="en-GB" sz="1600" dirty="0"/>
              <a:t>Y</a:t>
            </a:r>
            <a:r>
              <a:rPr lang="en-GB" sz="1600" dirty="0" smtClean="0"/>
              <a:t>ou </a:t>
            </a:r>
            <a:r>
              <a:rPr lang="en-GB" sz="1600" dirty="0"/>
              <a:t>will be collected by </a:t>
            </a:r>
            <a:r>
              <a:rPr lang="en-GB" sz="1600" dirty="0" smtClean="0"/>
              <a:t>your taxi </a:t>
            </a:r>
            <a:r>
              <a:rPr lang="en-GB" sz="1600" dirty="0"/>
              <a:t>and taken home.  </a:t>
            </a:r>
            <a:r>
              <a:rPr lang="en-GB" sz="1600" dirty="0" smtClean="0"/>
              <a:t>You can </a:t>
            </a:r>
            <a:r>
              <a:rPr lang="en-GB" sz="1600" dirty="0"/>
              <a:t>sit in the back seat of the taxi.</a:t>
            </a:r>
          </a:p>
          <a:p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14" y="6229886"/>
            <a:ext cx="1943606" cy="4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3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3" y="1223165"/>
            <a:ext cx="239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Materials I will need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916832"/>
            <a:ext cx="185037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Pens and Pencils</a:t>
            </a:r>
          </a:p>
          <a:p>
            <a:endParaRPr lang="en-GB" dirty="0"/>
          </a:p>
          <a:p>
            <a:r>
              <a:rPr lang="en-GB" dirty="0" smtClean="0"/>
              <a:t>Gym kit</a:t>
            </a:r>
          </a:p>
          <a:p>
            <a:endParaRPr lang="en-GB" dirty="0"/>
          </a:p>
          <a:p>
            <a:r>
              <a:rPr lang="en-GB" dirty="0" smtClean="0"/>
              <a:t>Calculator</a:t>
            </a:r>
          </a:p>
          <a:p>
            <a:endParaRPr lang="en-GB" dirty="0"/>
          </a:p>
          <a:p>
            <a:r>
              <a:rPr lang="en-GB" dirty="0" smtClean="0"/>
              <a:t>Homework tasks</a:t>
            </a:r>
          </a:p>
          <a:p>
            <a:endParaRPr lang="en-GB" dirty="0"/>
          </a:p>
          <a:p>
            <a:r>
              <a:rPr lang="en-GB" dirty="0" smtClean="0"/>
              <a:t>Water bottle</a:t>
            </a:r>
          </a:p>
          <a:p>
            <a:endParaRPr lang="en-GB" dirty="0"/>
          </a:p>
          <a:p>
            <a:r>
              <a:rPr lang="en-GB" dirty="0" smtClean="0"/>
              <a:t>Snack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773685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Uniform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uniform at the Skills Centre </a:t>
            </a:r>
            <a:r>
              <a:rPr lang="en-GB" dirty="0" smtClean="0"/>
              <a:t>is black </a:t>
            </a:r>
            <a:r>
              <a:rPr lang="en-GB" dirty="0"/>
              <a:t>trousers or black jogging bottoms, a school t shirt or a shirt and </a:t>
            </a:r>
            <a:r>
              <a:rPr lang="en-GB" dirty="0" smtClean="0"/>
              <a:t>school tie</a:t>
            </a:r>
            <a:r>
              <a:rPr lang="en-GB" dirty="0"/>
              <a:t>.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You </a:t>
            </a:r>
            <a:r>
              <a:rPr lang="en-GB" dirty="0"/>
              <a:t>can wear trainers, preferably black.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For </a:t>
            </a:r>
            <a:r>
              <a:rPr lang="en-GB" dirty="0"/>
              <a:t>PE and Sit Fit, </a:t>
            </a:r>
            <a:r>
              <a:rPr lang="en-GB" dirty="0" smtClean="0"/>
              <a:t>you </a:t>
            </a:r>
            <a:r>
              <a:rPr lang="en-GB" dirty="0"/>
              <a:t>must bring a separate PE kit </a:t>
            </a:r>
            <a:r>
              <a:rPr lang="en-GB" dirty="0" smtClean="0"/>
              <a:t>of </a:t>
            </a:r>
            <a:r>
              <a:rPr lang="en-GB" dirty="0"/>
              <a:t>shorts and </a:t>
            </a:r>
            <a:r>
              <a:rPr lang="en-GB" dirty="0" smtClean="0"/>
              <a:t>   t </a:t>
            </a:r>
            <a:r>
              <a:rPr lang="en-GB" dirty="0"/>
              <a:t>shirt.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For </a:t>
            </a:r>
            <a:r>
              <a:rPr lang="en-GB" dirty="0" err="1" smtClean="0"/>
              <a:t>Equido</a:t>
            </a:r>
            <a:r>
              <a:rPr lang="en-GB" dirty="0" smtClean="0"/>
              <a:t>, gardening </a:t>
            </a:r>
            <a:r>
              <a:rPr lang="en-GB" dirty="0"/>
              <a:t>or John Muir Trust </a:t>
            </a:r>
            <a:r>
              <a:rPr lang="en-GB" dirty="0" smtClean="0"/>
              <a:t>you should </a:t>
            </a:r>
            <a:r>
              <a:rPr lang="en-GB" dirty="0"/>
              <a:t>bring warm clothes for being outside.  If </a:t>
            </a:r>
            <a:r>
              <a:rPr lang="en-GB" dirty="0" smtClean="0"/>
              <a:t>you </a:t>
            </a:r>
            <a:r>
              <a:rPr lang="en-GB" dirty="0"/>
              <a:t>have </a:t>
            </a:r>
            <a:r>
              <a:rPr lang="en-GB" dirty="0" smtClean="0"/>
              <a:t>your </a:t>
            </a:r>
            <a:r>
              <a:rPr lang="en-GB" dirty="0"/>
              <a:t>own wellies </a:t>
            </a:r>
            <a:r>
              <a:rPr lang="en-GB" dirty="0" smtClean="0"/>
              <a:t>you can </a:t>
            </a:r>
            <a:r>
              <a:rPr lang="en-GB" dirty="0"/>
              <a:t>bring them or borrow a pair from </a:t>
            </a:r>
            <a:r>
              <a:rPr lang="en-GB" dirty="0" smtClean="0"/>
              <a:t>school.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773685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Adults on Your Timetable</a:t>
            </a:r>
            <a:endParaRPr lang="en-GB" b="1" u="sng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1224415" cy="163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13" y="1167691"/>
            <a:ext cx="1345606" cy="16432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49" y="1167691"/>
            <a:ext cx="1351222" cy="16501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68" y="1167691"/>
            <a:ext cx="1332656" cy="16274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126232"/>
            <a:ext cx="1366605" cy="16688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60" y="3939023"/>
            <a:ext cx="1279242" cy="16221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79" y="3940085"/>
            <a:ext cx="1327478" cy="162111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19" y="3879056"/>
            <a:ext cx="1377453" cy="1682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612" y="3861048"/>
            <a:ext cx="1330600" cy="16249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" y="3939023"/>
            <a:ext cx="1382710" cy="168856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48807" y="2993852"/>
            <a:ext cx="129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 Jackson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2026396" y="3019545"/>
            <a:ext cx="162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Johnstone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014299" y="3004420"/>
            <a:ext cx="14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 Denholm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5891992" y="2976711"/>
            <a:ext cx="121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Milne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7468721" y="3004420"/>
            <a:ext cx="12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</a:t>
            </a:r>
            <a:r>
              <a:rPr lang="en-GB" dirty="0" err="1" smtClean="0"/>
              <a:t>Grigor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3999560" y="5789922"/>
            <a:ext cx="14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Miss Burgan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5796135" y="5773685"/>
            <a:ext cx="15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</a:t>
            </a:r>
            <a:r>
              <a:rPr lang="en-GB" dirty="0" err="1" smtClean="0"/>
              <a:t>Chakkery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568748" y="5763036"/>
            <a:ext cx="116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Miss </a:t>
            </a:r>
            <a:r>
              <a:rPr lang="en-GB" dirty="0" err="1" smtClean="0"/>
              <a:t>Ferri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354045" y="5773685"/>
            <a:ext cx="16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Livingston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2102508" y="5798869"/>
            <a:ext cx="167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McDonald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30" y="6242288"/>
            <a:ext cx="1954837" cy="4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WS S1 Transition Passport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13827" r="18633" b="7432"/>
          <a:stretch/>
        </p:blipFill>
        <p:spPr>
          <a:xfrm>
            <a:off x="3995936" y="253532"/>
            <a:ext cx="4760311" cy="3247476"/>
          </a:xfrm>
          <a:prstGeom prst="rect">
            <a:avLst/>
          </a:prstGeom>
        </p:spPr>
      </p:pic>
      <p:pic>
        <p:nvPicPr>
          <p:cNvPr id="3" name="Picture 2" descr="IWS S1 Transition Passport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3" t="16687" r="20542" b="7756"/>
          <a:stretch/>
        </p:blipFill>
        <p:spPr>
          <a:xfrm>
            <a:off x="205555" y="3501008"/>
            <a:ext cx="4767579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817" y="692696"/>
            <a:ext cx="2262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IWS Pupil Passport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3673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IWS P7-S1 Transition Passport</a:t>
            </a:r>
          </a:p>
          <a:p>
            <a:r>
              <a:rPr lang="en-GB" dirty="0" smtClean="0"/>
              <a:t>is a communication tool that will</a:t>
            </a:r>
          </a:p>
          <a:p>
            <a:r>
              <a:rPr lang="en-GB" dirty="0" smtClean="0"/>
              <a:t>support staff in understanding and</a:t>
            </a:r>
          </a:p>
          <a:p>
            <a:r>
              <a:rPr lang="en-GB" dirty="0" smtClean="0"/>
              <a:t>building relationships with pupils.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3861048"/>
            <a:ext cx="3896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Transition Passport should have</a:t>
            </a:r>
          </a:p>
          <a:p>
            <a:r>
              <a:rPr lang="en-GB" dirty="0" smtClean="0"/>
              <a:t>input from the pupil, home and class</a:t>
            </a:r>
          </a:p>
          <a:p>
            <a:r>
              <a:rPr lang="en-GB" dirty="0" smtClean="0"/>
              <a:t>teachers to give a holistic view.  </a:t>
            </a:r>
          </a:p>
          <a:p>
            <a:endParaRPr lang="en-GB" dirty="0" smtClean="0"/>
          </a:p>
          <a:p>
            <a:r>
              <a:rPr lang="en-GB" dirty="0" smtClean="0"/>
              <a:t>There is a prompt sheet and a Transition Passport example to support completion.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48" y="6027138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6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965"/>
            <a:ext cx="198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Important Dates</a:t>
            </a:r>
            <a:endParaRPr lang="en-GB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43" y="6387133"/>
            <a:ext cx="1641185" cy="385217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4176464" cy="629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124"/>
            <a:ext cx="4248472" cy="624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45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796916"/>
            <a:ext cx="58625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 smtClean="0">
                <a:ea typeface="Times"/>
                <a:cs typeface="Times New Roman" pitchFamily="18" charset="0"/>
              </a:rPr>
              <a:t>You</a:t>
            </a: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/>
                <a:cs typeface="Times New Roman" pitchFamily="18" charset="0"/>
              </a:rPr>
              <a:t> will be brought to the Skills Centre by taxi.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 smtClean="0">
                <a:ea typeface="Times"/>
                <a:cs typeface="Times New Roman" pitchFamily="18" charset="0"/>
              </a:rPr>
              <a:t>You</a:t>
            </a: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/>
                <a:cs typeface="Times New Roman" pitchFamily="18" charset="0"/>
              </a:rPr>
              <a:t> will come in through this door.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"/>
                <a:cs typeface="Times New Roman" pitchFamily="18" charset="0"/>
              </a:rPr>
              <a:t>Press the buzzer and you will be let inside.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20170328_1403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90" y="1671278"/>
            <a:ext cx="1821775" cy="23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4703693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Reception Area looks like this.</a:t>
            </a:r>
            <a:endParaRPr lang="en-GB" dirty="0"/>
          </a:p>
        </p:txBody>
      </p:sp>
      <p:pic>
        <p:nvPicPr>
          <p:cNvPr id="2051" name="Picture 3" descr="20180322_0912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5" y="3284984"/>
            <a:ext cx="24003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908720"/>
            <a:ext cx="318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Arriving at the Skills Centre</a:t>
            </a:r>
            <a:endParaRPr lang="en-GB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773685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6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231" y="1844824"/>
            <a:ext cx="32747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When you arrive in the building you can go to the </a:t>
            </a:r>
            <a:r>
              <a:rPr lang="en-GB" dirty="0"/>
              <a:t>dining room </a:t>
            </a:r>
            <a:r>
              <a:rPr lang="en-GB" dirty="0" smtClean="0"/>
              <a:t>to wait.  </a:t>
            </a:r>
          </a:p>
          <a:p>
            <a:endParaRPr lang="en-GB" dirty="0" smtClean="0"/>
          </a:p>
          <a:p>
            <a:r>
              <a:rPr lang="en-GB" dirty="0" smtClean="0"/>
              <a:t>There will be staff and other pupils in here.</a:t>
            </a:r>
          </a:p>
          <a:p>
            <a:endParaRPr lang="en-GB" dirty="0"/>
          </a:p>
          <a:p>
            <a:r>
              <a:rPr lang="en-GB" dirty="0" smtClean="0"/>
              <a:t>This is where you can order lunch in the morning.</a:t>
            </a:r>
          </a:p>
          <a:p>
            <a:endParaRPr lang="en-GB" dirty="0"/>
          </a:p>
        </p:txBody>
      </p:sp>
      <p:pic>
        <p:nvPicPr>
          <p:cNvPr id="3074" name="Picture 2" descr="20180322_091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04" y="1374949"/>
            <a:ext cx="2624138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0180322_091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34" y="3629161"/>
            <a:ext cx="26130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231" y="1052736"/>
            <a:ext cx="289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Skills Centre Dinner Hall</a:t>
            </a:r>
            <a:endParaRPr lang="en-GB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96021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2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3368" y="1268760"/>
            <a:ext cx="635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Core Classroom</a:t>
            </a:r>
          </a:p>
          <a:p>
            <a:endParaRPr lang="en-GB" dirty="0"/>
          </a:p>
          <a:p>
            <a:r>
              <a:rPr lang="en-GB" dirty="0" smtClean="0"/>
              <a:t>This is the Core Classroom you will be working in every morning.</a:t>
            </a:r>
            <a:endParaRPr lang="en-GB" dirty="0"/>
          </a:p>
        </p:txBody>
      </p:sp>
      <p:pic>
        <p:nvPicPr>
          <p:cNvPr id="4099" name="Picture 3" descr="20180322_0953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22670"/>
            <a:ext cx="20669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20180322_0953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2734890"/>
            <a:ext cx="21050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4101" name="Picture 5" descr="20170328_1400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55" y="2780928"/>
            <a:ext cx="2065338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02414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1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290" y="1412776"/>
            <a:ext cx="3752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Core Classroom Adults</a:t>
            </a:r>
          </a:p>
          <a:p>
            <a:endParaRPr lang="en-GB" dirty="0"/>
          </a:p>
          <a:p>
            <a:r>
              <a:rPr lang="en-GB" dirty="0" smtClean="0"/>
              <a:t>The two adults in Core class will be </a:t>
            </a:r>
            <a:endParaRPr lang="en-GB" dirty="0"/>
          </a:p>
        </p:txBody>
      </p:sp>
      <p:pic>
        <p:nvPicPr>
          <p:cNvPr id="5122" name="Picture 2" descr="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4" y="2564904"/>
            <a:ext cx="206692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M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20669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4655" y="5227766"/>
            <a:ext cx="12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 Rankin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98924" y="52277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Mackenzie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773685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42" y="1100141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If you </a:t>
            </a:r>
            <a:r>
              <a:rPr lang="en-GB" dirty="0"/>
              <a:t>become upset in class </a:t>
            </a:r>
            <a:r>
              <a:rPr lang="en-GB" dirty="0" smtClean="0"/>
              <a:t>you can </a:t>
            </a:r>
            <a:r>
              <a:rPr lang="en-GB" dirty="0"/>
              <a:t>go to the Quiet Room across the corridor.  </a:t>
            </a:r>
            <a:r>
              <a:rPr lang="en-GB" dirty="0" smtClean="0"/>
              <a:t>You can </a:t>
            </a:r>
            <a:r>
              <a:rPr lang="en-GB" dirty="0"/>
              <a:t>return to class when </a:t>
            </a:r>
            <a:r>
              <a:rPr lang="en-GB" dirty="0" smtClean="0"/>
              <a:t>you are calm</a:t>
            </a:r>
            <a:r>
              <a:rPr lang="en-GB" dirty="0"/>
              <a:t>.</a:t>
            </a:r>
          </a:p>
        </p:txBody>
      </p:sp>
      <p:pic>
        <p:nvPicPr>
          <p:cNvPr id="6146" name="Picture 2" descr="20180322_091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27810"/>
            <a:ext cx="2727742" cy="2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20180322_0909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4400"/>
            <a:ext cx="2678410" cy="201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20170328_1401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19036"/>
            <a:ext cx="3436300" cy="225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he Quiet Room Story - Microsoft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0" t="15829" r="22687" b="9592"/>
          <a:stretch/>
        </p:blipFill>
        <p:spPr>
          <a:xfrm>
            <a:off x="4283968" y="3400026"/>
            <a:ext cx="4319517" cy="3131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Quiet Tent card - Microsoft Wor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11671" r="78955" b="67813"/>
          <a:stretch/>
        </p:blipFill>
        <p:spPr>
          <a:xfrm>
            <a:off x="6660232" y="4077072"/>
            <a:ext cx="1476173" cy="1255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4865" y="776975"/>
            <a:ext cx="1510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Quiet Room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27" y="188640"/>
            <a:ext cx="1584176" cy="3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09417"/>
            <a:ext cx="405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Rooms I will use at the Skills Centre</a:t>
            </a:r>
            <a:endParaRPr lang="en-GB" b="1" u="sng" dirty="0"/>
          </a:p>
        </p:txBody>
      </p:sp>
      <p:pic>
        <p:nvPicPr>
          <p:cNvPr id="3" name="Picture 2" descr="C:\Users\fiona.mcneill\Pictures\2014-10\DSC001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" y="1528695"/>
            <a:ext cx="1839595" cy="137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iona.mcneill\Pictures\2014-10\DSC001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6519" y="1370820"/>
            <a:ext cx="1778805" cy="13691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51221" y="3002777"/>
            <a:ext cx="80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713080" y="3160107"/>
            <a:ext cx="84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Toilets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2744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Science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734329" y="5913595"/>
            <a:ext cx="64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CDT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61347" y="3002777"/>
            <a:ext cx="1935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Home Economics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04804" y="5917922"/>
            <a:ext cx="1293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Sit Fit Gym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618340" y="3002777"/>
            <a:ext cx="113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ICT room</a:t>
            </a:r>
            <a:endParaRPr lang="en-GB" dirty="0"/>
          </a:p>
        </p:txBody>
      </p:sp>
      <p:pic>
        <p:nvPicPr>
          <p:cNvPr id="1026" name="Picture 2" descr="https://attachments.office.net/owa/steph.mackenzie%40westlothian.org.uk/service.svc/s/GetAttachmentThumbnail?id=AAMkADJhODEyYzUwLTE1NDgtNDNmMy1iMWJmLTA4NGQxZThlOTg2MQBGAAAAAAB2Gab5i1v%2BRIe3RpLrIlYrBwDPh9Z0le6BRbkGGcbDss5UAAAAfB68AAA5LNH6mK84R51j91h2KsNtAAZgtbE7AAABEgAQAP9WF2PjPnpDoA4YvtWN0HU%3D&amp;thumbnailType=2&amp;owa=outlook.office.com&amp;scriptVer=2020041301.15&amp;X-OWA-CANARY=M9GqHnlJgEqhN-ncHoMPh7A70oR759cYpzSffK9nCUfyAE8-Y09dbQRII64F9IH7SszX-cynZNY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Y2NkMzJjYTMtMTZjZS00MjhmLTk1NDEtMzcyZDZiMDUxOTI5IiwiaXNzcmluZyI6IldXIiwiYXBwY3R4Ijoie1wibXNleGNocHJvdFwiOlwib3dhXCIsXCJwcmltYXJ5c2lkXCI6XCJTLTEtNS0yMS0yODE0MDUzNjA2LTE4NzU5Nzg0OTMtNDYwMTkwLTEwOTYzMTg2XCIsXCJwdWlkXCI6XCIxMTUzOTA2NjYwNjU2MjE3MTgyXCIsXCJvaWRcIjpcIjA0NTM1OTExLTVjN2MtNDQ2ZC1hOWRmLWEwYzA1ZDZiZDdkNFwiLFwic2NvcGVcIjpcIk93YURvd25sb2FkXCJ9IiwibmJmIjoxNTg3NjQyMDk1LCJleHAiOjE1ODc2NDI2OTUsImlzcyI6IjAwMDAwMDAyLTAwMDAtMGZmMS1jZTAwLTAwMDAwMDAwMDAwMEBjY2QzMmNhMy0xNmNlLTQyOGYtOTU0MS0zNzJkNmIwNTE5MjkiLCJhdWQiOiIwMDAwMDAwMi0wMDAwLTBmZjEtY2UwMC0wMDAwMDAwMDAwMDAvYXR0YWNobWVudHMub2ZmaWNlLm5ldEBjY2QzMmNhMy0xNmNlLTQyOGYtOTU0MS0zNzJkNmIwNTE5MjkiLCJoYXBwIjoib3dhIn0.q-iU3FSO13xosV7HBlRY8lHJyqkQK_eZRNaz0HP8liq_dPtJyfSJ5qmuhnMcEvsF8Xt-vkYzYP3IcR6I5Pb8ii7JQHNHhD47KnBLfR0opAH-UmsVXSMV2rTbR9H66Bpn9AhRJLGqxNIiomsMR4AVG444h8lJCKIPHYcU-WGqjMmS6L9LzR4dC17GWCPAwEy2RbExyos8RKJQPuAF2-Ao8BoGeRJK7pQcDmzLQAyHajL1gcaMVRsLXnLhTgmISozIm1kFs0-a-g_TFtVjSXZBYbjnl3kT2O-opTTPjHGPeDKfMAx5K5UlHMjLCpgZLZJTvaMcR5ltZHBzxMmrG8yM_w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07" y="3772918"/>
            <a:ext cx="1468178" cy="19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steph.mackenzie%40westlothian.org.uk/service.svc/s/GetAttachmentThumbnail?id=AAMkADJhODEyYzUwLTE1NDgtNDNmMy1iMWJmLTA4NGQxZThlOTg2MQBGAAAAAAB2Gab5i1v%2BRIe3RpLrIlYrBwDPh9Z0le6BRbkGGcbDss5UAAAAfB68AAA5LNH6mK84R51j91h2KsNtAAZgtbE7AAABEgAQAJvpcZB4PexEm%2FiL%2BEseldw%3D&amp;thumbnailType=2&amp;owa=outlook.office.com&amp;scriptVer=2020041301.15&amp;X-OWA-CANARY=M9GqHnlJgEqhN-ncHoMPh7A70oR759cYpzSffK9nCUfyAE8-Y09dbQRII64F9IH7SszX-cynZNY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Y2NkMzJjYTMtMTZjZS00MjhmLTk1NDEtMzcyZDZiMDUxOTI5IiwiaXNzcmluZyI6IldXIiwiYXBwY3R4Ijoie1wibXNleGNocHJvdFwiOlwib3dhXCIsXCJwcmltYXJ5c2lkXCI6XCJTLTEtNS0yMS0yODE0MDUzNjA2LTE4NzU5Nzg0OTMtNDYwMTkwLTEwOTYzMTg2XCIsXCJwdWlkXCI6XCIxMTUzOTA2NjYwNjU2MjE3MTgyXCIsXCJvaWRcIjpcIjA0NTM1OTExLTVjN2MtNDQ2ZC1hOWRmLWEwYzA1ZDZiZDdkNFwiLFwic2NvcGVcIjpcIk93YURvd25sb2FkXCJ9IiwibmJmIjoxNTg3NjQyMDk1LCJleHAiOjE1ODc2NDI2OTUsImlzcyI6IjAwMDAwMDAyLTAwMDAtMGZmMS1jZTAwLTAwMDAwMDAwMDAwMEBjY2QzMmNhMy0xNmNlLTQyOGYtOTU0MS0zNzJkNmIwNTE5MjkiLCJhdWQiOiIwMDAwMDAwMi0wMDAwLTBmZjEtY2UwMC0wMDAwMDAwMDAwMDAvYXR0YWNobWVudHMub2ZmaWNlLm5ldEBjY2QzMmNhMy0xNmNlLTQyOGYtOTU0MS0zNzJkNmIwNTE5MjkiLCJoYXBwIjoib3dhIn0.q-iU3FSO13xosV7HBlRY8lHJyqkQK_eZRNaz0HP8liq_dPtJyfSJ5qmuhnMcEvsF8Xt-vkYzYP3IcR6I5Pb8ii7JQHNHhD47KnBLfR0opAH-UmsVXSMV2rTbR9H66Bpn9AhRJLGqxNIiomsMR4AVG444h8lJCKIPHYcU-WGqjMmS6L9LzR4dC17GWCPAwEy2RbExyos8RKJQPuAF2-Ao8BoGeRJK7pQcDmzLQAyHajL1gcaMVRsLXnLhTgmISozIm1kFs0-a-g_TFtVjSXZBYbjnl3kT2O-opTTPjHGPeDKfMAx5K5UlHMjLCpgZLZJTvaMcR5ltZHBzxMmrG8yM_w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95" y="3784005"/>
            <a:ext cx="1459862" cy="19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20" y="1528695"/>
            <a:ext cx="1839806" cy="137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8" y="1535529"/>
            <a:ext cx="1830694" cy="13730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96994"/>
            <a:ext cx="1666645" cy="12499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30" y="4013108"/>
            <a:ext cx="1669670" cy="12522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9634" y="5320651"/>
            <a:ext cx="1271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Expressive </a:t>
            </a:r>
          </a:p>
          <a:p>
            <a:pPr algn="ctr"/>
            <a:r>
              <a:rPr lang="en-GB" dirty="0" smtClean="0"/>
              <a:t>Arts</a:t>
            </a:r>
            <a:endParaRPr lang="en-GB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1" b="13620"/>
          <a:stretch/>
        </p:blipFill>
        <p:spPr bwMode="auto">
          <a:xfrm>
            <a:off x="4192622" y="3843515"/>
            <a:ext cx="1730130" cy="188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40" y="6102588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iona.mcneill\Pictures\2014-10\DSC001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14158"/>
            <a:ext cx="189166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fiona.mcneill\Pictures\2014-10\DSC001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14158"/>
            <a:ext cx="1895475" cy="14217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61786" y="1268760"/>
            <a:ext cx="398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Outdoor Spaces at the Skills Centre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410288" y="3536380"/>
            <a:ext cx="116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BBQ Area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46292" y="3558262"/>
            <a:ext cx="144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Poly Tunnels</a:t>
            </a:r>
            <a:endParaRPr lang="en-GB" dirty="0"/>
          </a:p>
        </p:txBody>
      </p:sp>
      <p:pic>
        <p:nvPicPr>
          <p:cNvPr id="7" name="Picture 6" descr="C:\Users\fiona.mcneill\Pictures\2014-10\DSC001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189547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iona.mcneill\Pictures\2014-10\DSC002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28" y="4044714"/>
            <a:ext cx="1895475" cy="14217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10288" y="5692606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Containers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02805" y="5695551"/>
            <a:ext cx="170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Raised planters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044233" y="5510885"/>
            <a:ext cx="74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Muga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174169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61" y="6085468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759" y="1081549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Timetable</a:t>
            </a:r>
          </a:p>
          <a:p>
            <a:r>
              <a:rPr lang="en-GB" dirty="0" smtClean="0"/>
              <a:t>Your timetable will look like this, with a picture of the teachers.</a:t>
            </a:r>
            <a:endParaRPr lang="en-GB" dirty="0"/>
          </a:p>
        </p:txBody>
      </p:sp>
      <p:pic>
        <p:nvPicPr>
          <p:cNvPr id="3" name="Picture 2" descr="Class 1 BC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10535" r="35224" b="3216"/>
          <a:stretch/>
        </p:blipFill>
        <p:spPr>
          <a:xfrm>
            <a:off x="959758" y="1988840"/>
            <a:ext cx="6852601" cy="3835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112358"/>
            <a:ext cx="2159630" cy="5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73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CC2CB7396074DB7C2DE7CCBC40705" ma:contentTypeVersion="4" ma:contentTypeDescription="Create a new document." ma:contentTypeScope="" ma:versionID="309ef5f31bd27a00ab9d856239a380c4">
  <xsd:schema xmlns:xsd="http://www.w3.org/2001/XMLSchema" xmlns:xs="http://www.w3.org/2001/XMLSchema" xmlns:p="http://schemas.microsoft.com/office/2006/metadata/properties" xmlns:ns2="b932ff70-c2be-44fc-992e-9fc4933b7b3a" xmlns:ns3="2316d4a4-4b26-4227-a79a-f478f87a16f4" targetNamespace="http://schemas.microsoft.com/office/2006/metadata/properties" ma:root="true" ma:fieldsID="2306082e786573719a28e35ac485587c" ns2:_="" ns3:_="">
    <xsd:import namespace="b932ff70-c2be-44fc-992e-9fc4933b7b3a"/>
    <xsd:import namespace="2316d4a4-4b26-4227-a79a-f478f87a16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2ff70-c2be-44fc-992e-9fc4933b7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6d4a4-4b26-4227-a79a-f478f87a16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0D63F8-47E9-407F-A542-F23A5250ABE9}"/>
</file>

<file path=customXml/itemProps2.xml><?xml version="1.0" encoding="utf-8"?>
<ds:datastoreItem xmlns:ds="http://schemas.openxmlformats.org/officeDocument/2006/customXml" ds:itemID="{7D04A4EF-D25C-48E0-82C1-DAF2397556BD}"/>
</file>

<file path=customXml/itemProps3.xml><?xml version="1.0" encoding="utf-8"?>
<ds:datastoreItem xmlns:ds="http://schemas.openxmlformats.org/officeDocument/2006/customXml" ds:itemID="{D9A10E9F-016A-44B0-A26B-1CCF1DD4A37F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590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Mackenzie</dc:creator>
  <cp:lastModifiedBy>Stephanie Mackenzie</cp:lastModifiedBy>
  <cp:revision>31</cp:revision>
  <dcterms:created xsi:type="dcterms:W3CDTF">2020-04-22T10:06:13Z</dcterms:created>
  <dcterms:modified xsi:type="dcterms:W3CDTF">2020-04-27T11:13:43Z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0x010100D81CC2CB7396074DB7C2DE7CCBC40705</vt:lpwstr>
  </property>
</Properties>
</file>